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1" r:id="rId1"/>
  </p:sldMasterIdLst>
  <p:notesMasterIdLst>
    <p:notesMasterId r:id="rId7"/>
  </p:notesMasterIdLst>
  <p:sldIdLst>
    <p:sldId id="259" r:id="rId2"/>
    <p:sldId id="256" r:id="rId3"/>
    <p:sldId id="271" r:id="rId4"/>
    <p:sldId id="272" r:id="rId5"/>
    <p:sldId id="270" r:id="rId6"/>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8C346F"/>
    <a:srgbClr val="C00000"/>
    <a:srgbClr val="906B5F"/>
    <a:srgbClr val="FFD579"/>
    <a:srgbClr val="D0BE9B"/>
    <a:srgbClr val="FF8AD8"/>
    <a:srgbClr val="25AAEC"/>
    <a:srgbClr val="0006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50"/>
    <p:restoredTop sz="88889"/>
  </p:normalViewPr>
  <p:slideViewPr>
    <p:cSldViewPr snapToGrid="0" snapToObjects="1">
      <p:cViewPr varScale="1">
        <p:scale>
          <a:sx n="66" d="100"/>
          <a:sy n="66" d="100"/>
        </p:scale>
        <p:origin x="5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DC4AE5-E82F-6941-B739-66D4AA4BF301}" type="datetimeFigureOut">
              <a:rPr lang="es-ES_tradnl" smtClean="0"/>
              <a:t>07/09/2023</a:t>
            </a:fld>
            <a:endParaRPr lang="es-ES_tradn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02B6BA-B3F7-3347-8DD7-EB8C50C568A4}" type="slidenum">
              <a:rPr lang="es-ES_tradnl" smtClean="0"/>
              <a:t>‹Nº›</a:t>
            </a:fld>
            <a:endParaRPr lang="es-ES_tradnl"/>
          </a:p>
        </p:txBody>
      </p:sp>
    </p:spTree>
    <p:extLst>
      <p:ext uri="{BB962C8B-B14F-4D97-AF65-F5344CB8AC3E}">
        <p14:creationId xmlns:p14="http://schemas.microsoft.com/office/powerpoint/2010/main" val="1302754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sz="1400" b="1" dirty="0"/>
              <a:t>MODELO DE PORTADA PONENCIA 1</a:t>
            </a:r>
            <a:r>
              <a:rPr lang="es-ES_tradnl" sz="1400" b="0" dirty="0"/>
              <a:t>.</a:t>
            </a:r>
            <a:r>
              <a:rPr lang="es-ES_tradnl" sz="1400" b="0" baseline="0" dirty="0"/>
              <a:t> Mantenga los espacios entre las secciones en caso de que el título requiera ocupar una línea adicional (también puede disminuir ligeramente el tamaño del mismo en orden de optimizar el espacio). Asimismo mantenga las secciones centradas y las fuentes (</a:t>
            </a:r>
            <a:r>
              <a:rPr lang="es-ES_tradnl" sz="1400" b="0" baseline="0" dirty="0" err="1"/>
              <a:t>calibri</a:t>
            </a:r>
            <a:r>
              <a:rPr lang="es-ES_tradnl" sz="1400" b="0" baseline="0" dirty="0"/>
              <a:t>), sin modificar el espacio entre caracteres o los interlineados.</a:t>
            </a:r>
            <a:endParaRPr lang="es-ES_tradnl" sz="1400" b="0" dirty="0"/>
          </a:p>
        </p:txBody>
      </p:sp>
      <p:sp>
        <p:nvSpPr>
          <p:cNvPr id="4" name="Marcador de número de diapositiva 3"/>
          <p:cNvSpPr>
            <a:spLocks noGrp="1"/>
          </p:cNvSpPr>
          <p:nvPr>
            <p:ph type="sldNum" sz="quarter" idx="10"/>
          </p:nvPr>
        </p:nvSpPr>
        <p:spPr/>
        <p:txBody>
          <a:bodyPr/>
          <a:lstStyle/>
          <a:p>
            <a:fld id="{AC02B6BA-B3F7-3347-8DD7-EB8C50C568A4}" type="slidenum">
              <a:rPr lang="es-ES_tradnl" smtClean="0"/>
              <a:t>1</a:t>
            </a:fld>
            <a:endParaRPr lang="es-ES_tradnl"/>
          </a:p>
        </p:txBody>
      </p:sp>
    </p:spTree>
    <p:extLst>
      <p:ext uri="{BB962C8B-B14F-4D97-AF65-F5344CB8AC3E}">
        <p14:creationId xmlns:p14="http://schemas.microsoft.com/office/powerpoint/2010/main" val="1660170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b="1" dirty="0"/>
              <a:t>MODELO DE PORTADA PONENCIA 2</a:t>
            </a:r>
            <a:r>
              <a:rPr lang="es-ES_tradnl" sz="1200" b="0" dirty="0"/>
              <a:t>.</a:t>
            </a:r>
            <a:r>
              <a:rPr lang="es-ES_tradnl" sz="1200" b="0" baseline="0" dirty="0"/>
              <a:t> Mantenga los espacios entre las secciones en caso de que el título requiera ocupar una línea adicional (también puede disminuir ligeramente el tamaño del mismo en orden de optimizar el espacio). Asimismo mantenga las secciones centradas y las fuentes (</a:t>
            </a:r>
            <a:r>
              <a:rPr lang="es-ES_tradnl" sz="1200" b="0" baseline="0" dirty="0" err="1"/>
              <a:t>calibri</a:t>
            </a:r>
            <a:r>
              <a:rPr lang="es-ES_tradnl" sz="1200" b="0" baseline="0" dirty="0"/>
              <a:t>), sin modificar el espacio entre caracteres o los interlineados.</a:t>
            </a:r>
            <a:endParaRPr lang="es-ES_tradnl" sz="1200" b="0" dirty="0"/>
          </a:p>
          <a:p>
            <a:endParaRPr lang="es-ES_tradnl" dirty="0"/>
          </a:p>
        </p:txBody>
      </p:sp>
      <p:sp>
        <p:nvSpPr>
          <p:cNvPr id="4" name="Marcador de número de diapositiva 3"/>
          <p:cNvSpPr>
            <a:spLocks noGrp="1"/>
          </p:cNvSpPr>
          <p:nvPr>
            <p:ph type="sldNum" sz="quarter" idx="10"/>
          </p:nvPr>
        </p:nvSpPr>
        <p:spPr/>
        <p:txBody>
          <a:bodyPr/>
          <a:lstStyle/>
          <a:p>
            <a:fld id="{AC02B6BA-B3F7-3347-8DD7-EB8C50C568A4}" type="slidenum">
              <a:rPr lang="es-ES_tradnl" smtClean="0"/>
              <a:t>2</a:t>
            </a:fld>
            <a:endParaRPr lang="es-ES_tradnl"/>
          </a:p>
        </p:txBody>
      </p:sp>
    </p:spTree>
    <p:extLst>
      <p:ext uri="{BB962C8B-B14F-4D97-AF65-F5344CB8AC3E}">
        <p14:creationId xmlns:p14="http://schemas.microsoft.com/office/powerpoint/2010/main" val="1791772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sz="1200" b="1" dirty="0"/>
              <a:t>MODELO DIAPOSITIVA PONENCIA</a:t>
            </a:r>
            <a:r>
              <a:rPr lang="es-ES_tradnl" sz="1200" b="0" dirty="0"/>
              <a:t>.</a:t>
            </a:r>
            <a:r>
              <a:rPr lang="es-ES_tradnl" sz="1200" b="0" baseline="0" dirty="0"/>
              <a:t> Mantenga las fuentes (</a:t>
            </a:r>
            <a:r>
              <a:rPr lang="es-ES_tradnl" sz="1200" b="0" baseline="0" dirty="0" err="1"/>
              <a:t>calibri</a:t>
            </a:r>
            <a:r>
              <a:rPr lang="es-ES_tradnl" sz="1200" b="0" baseline="0" dirty="0"/>
              <a:t>), sin modificar el espacio entre caracteres o los interlineados. Copie y pegue los recuadros de título secundario o cuerpo de texto que necesite según la distribución que crea más adecuada para su diapositiva. Duplique esta diapositiva las veces que sea necesario (para ello en la columna de la izquierda donde aparece la vista previa de la diapositiva utiliza botón derecho &gt; </a:t>
            </a:r>
            <a:r>
              <a:rPr lang="es-ES_tradnl" sz="1200" b="1" i="1" baseline="0" dirty="0"/>
              <a:t>copiar </a:t>
            </a:r>
            <a:r>
              <a:rPr lang="es-ES_tradnl" sz="1200" b="0" baseline="0" dirty="0"/>
              <a:t>y posteriormente pega haciendo botón derecho &gt; </a:t>
            </a:r>
            <a:r>
              <a:rPr lang="es-ES_tradnl" sz="1200" b="1" i="1" baseline="0" dirty="0"/>
              <a:t>pegar</a:t>
            </a:r>
            <a:r>
              <a:rPr lang="es-ES_tradnl" sz="1200" b="0" baseline="0" dirty="0"/>
              <a:t> en el espacio entre dos diapositivas.</a:t>
            </a:r>
            <a:endParaRPr lang="es-ES_tradnl" sz="1200" b="0" dirty="0"/>
          </a:p>
        </p:txBody>
      </p:sp>
      <p:sp>
        <p:nvSpPr>
          <p:cNvPr id="4" name="Marcador de número de diapositiva 3"/>
          <p:cNvSpPr>
            <a:spLocks noGrp="1"/>
          </p:cNvSpPr>
          <p:nvPr>
            <p:ph type="sldNum" sz="quarter" idx="10"/>
          </p:nvPr>
        </p:nvSpPr>
        <p:spPr/>
        <p:txBody>
          <a:bodyPr/>
          <a:lstStyle/>
          <a:p>
            <a:fld id="{AC02B6BA-B3F7-3347-8DD7-EB8C50C568A4}" type="slidenum">
              <a:rPr lang="es-ES_tradnl" smtClean="0"/>
              <a:t>3</a:t>
            </a:fld>
            <a:endParaRPr lang="es-ES_tradnl"/>
          </a:p>
        </p:txBody>
      </p:sp>
    </p:spTree>
    <p:extLst>
      <p:ext uri="{BB962C8B-B14F-4D97-AF65-F5344CB8AC3E}">
        <p14:creationId xmlns:p14="http://schemas.microsoft.com/office/powerpoint/2010/main" val="183188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sz="1200" b="1" dirty="0"/>
              <a:t>MODELO DIAPOSITIVA PONENCIA</a:t>
            </a:r>
            <a:r>
              <a:rPr lang="es-ES_tradnl" sz="1200" b="0" dirty="0"/>
              <a:t>.</a:t>
            </a:r>
            <a:r>
              <a:rPr lang="es-ES_tradnl" sz="1200" b="0" baseline="0" dirty="0"/>
              <a:t> Mantenga las fuentes (</a:t>
            </a:r>
            <a:r>
              <a:rPr lang="es-ES_tradnl" sz="1200" b="0" baseline="0" dirty="0" err="1"/>
              <a:t>calibri</a:t>
            </a:r>
            <a:r>
              <a:rPr lang="es-ES_tradnl" sz="1200" b="0" baseline="0" dirty="0"/>
              <a:t>), sin modificar el espacio entre caracteres o los interlineados. Copie y pegue los recuadros de título secundario o cuerpo de texto que necesite según la distribución que crea más adecuada para su diapositiva. Duplique esta diapositiva las veces que sea necesario (para ello en la columna de la izquierda donde aparece la vista previa de la diapositiva utiliza botón derecho &gt; copiar y posteriormente pega haciendo botón derecho &gt; pegar en el espacio entre dos diapositivas.</a:t>
            </a:r>
            <a:endParaRPr lang="es-ES_tradnl" sz="1200" b="0" dirty="0"/>
          </a:p>
        </p:txBody>
      </p:sp>
      <p:sp>
        <p:nvSpPr>
          <p:cNvPr id="4" name="Marcador de número de diapositiva 3"/>
          <p:cNvSpPr>
            <a:spLocks noGrp="1"/>
          </p:cNvSpPr>
          <p:nvPr>
            <p:ph type="sldNum" sz="quarter" idx="10"/>
          </p:nvPr>
        </p:nvSpPr>
        <p:spPr/>
        <p:txBody>
          <a:bodyPr/>
          <a:lstStyle/>
          <a:p>
            <a:fld id="{AC02B6BA-B3F7-3347-8DD7-EB8C50C568A4}" type="slidenum">
              <a:rPr lang="es-ES_tradnl" smtClean="0"/>
              <a:t>4</a:t>
            </a:fld>
            <a:endParaRPr lang="es-ES_tradnl"/>
          </a:p>
        </p:txBody>
      </p:sp>
    </p:spTree>
    <p:extLst>
      <p:ext uri="{BB962C8B-B14F-4D97-AF65-F5344CB8AC3E}">
        <p14:creationId xmlns:p14="http://schemas.microsoft.com/office/powerpoint/2010/main" val="1530998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sz="1200" b="1" dirty="0"/>
              <a:t>MODELO CIERRE DE PONENCIA</a:t>
            </a:r>
            <a:r>
              <a:rPr lang="es-ES_tradnl" sz="1200" b="0" dirty="0"/>
              <a:t>. No</a:t>
            </a:r>
            <a:r>
              <a:rPr lang="es-ES_tradnl" sz="1200" b="0" baseline="0" dirty="0"/>
              <a:t> es necesario modificar su contenido, pues está estandarizado. </a:t>
            </a:r>
            <a:endParaRPr lang="es-ES_tradnl" dirty="0"/>
          </a:p>
        </p:txBody>
      </p:sp>
      <p:sp>
        <p:nvSpPr>
          <p:cNvPr id="4" name="Marcador de número de diapositiva 3"/>
          <p:cNvSpPr>
            <a:spLocks noGrp="1"/>
          </p:cNvSpPr>
          <p:nvPr>
            <p:ph type="sldNum" sz="quarter" idx="10"/>
          </p:nvPr>
        </p:nvSpPr>
        <p:spPr/>
        <p:txBody>
          <a:bodyPr/>
          <a:lstStyle/>
          <a:p>
            <a:fld id="{AC02B6BA-B3F7-3347-8DD7-EB8C50C568A4}" type="slidenum">
              <a:rPr lang="es-ES_tradnl" smtClean="0"/>
              <a:t>5</a:t>
            </a:fld>
            <a:endParaRPr lang="es-ES_tradnl"/>
          </a:p>
        </p:txBody>
      </p:sp>
    </p:spTree>
    <p:extLst>
      <p:ext uri="{BB962C8B-B14F-4D97-AF65-F5344CB8AC3E}">
        <p14:creationId xmlns:p14="http://schemas.microsoft.com/office/powerpoint/2010/main" val="1816634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B0397178-C05E-5F43-BF29-E38396E9DCAD}" type="slidenum">
              <a:rPr lang="es-ES_tradnl" smtClean="0"/>
              <a:t>‹Nº›</a:t>
            </a:fld>
            <a:endParaRPr lang="es-ES_tradnl"/>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39314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674287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2788287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B0397178-C05E-5F43-BF29-E38396E9DCAD}" type="slidenum">
              <a:rPr lang="es-ES_tradnl" smtClean="0"/>
              <a:t>‹Nº›</a:t>
            </a:fld>
            <a:endParaRPr lang="es-ES_tradnl"/>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19797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1595220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B0397178-C05E-5F43-BF29-E38396E9DCAD}" type="slidenum">
              <a:rPr lang="es-ES_tradnl" smtClean="0"/>
              <a:t>‹Nº›</a:t>
            </a:fld>
            <a:endParaRPr lang="es-ES_tradnl"/>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5804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1054963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19062430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1969955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1434198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298663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3886985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266640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3390776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3132980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2819593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DA5D52A-8A2E-0249-8C7F-F3AC3BD23FCA}" type="datetimeFigureOut">
              <a:rPr lang="es-ES_tradnl" smtClean="0"/>
              <a:t>07/09/2023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3599115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DA5D52A-8A2E-0249-8C7F-F3AC3BD23FCA}" type="datetimeFigureOut">
              <a:rPr lang="es-ES_tradnl" smtClean="0"/>
              <a:t>07/09/2023</a:t>
            </a:fld>
            <a:endParaRPr lang="es-ES_tradnl"/>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s-ES_tradnl"/>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0397178-C05E-5F43-BF29-E38396E9DCAD}" type="slidenum">
              <a:rPr lang="es-ES_tradnl" smtClean="0"/>
              <a:t>‹Nº›</a:t>
            </a:fld>
            <a:endParaRPr lang="es-ES_tradnl"/>
          </a:p>
        </p:txBody>
      </p:sp>
    </p:spTree>
    <p:extLst>
      <p:ext uri="{BB962C8B-B14F-4D97-AF65-F5344CB8AC3E}">
        <p14:creationId xmlns:p14="http://schemas.microsoft.com/office/powerpoint/2010/main" val="312518682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ángulo 13">
            <a:extLst>
              <a:ext uri="{FF2B5EF4-FFF2-40B4-BE49-F238E27FC236}">
                <a16:creationId xmlns:a16="http://schemas.microsoft.com/office/drawing/2014/main" xmlns="" id="{EC697B82-5005-C429-6DAA-270B9584556B}"/>
              </a:ext>
            </a:extLst>
          </p:cNvPr>
          <p:cNvSpPr/>
          <p:nvPr/>
        </p:nvSpPr>
        <p:spPr>
          <a:xfrm>
            <a:off x="5628012" y="347093"/>
            <a:ext cx="4784466" cy="6213913"/>
          </a:xfrm>
          <a:prstGeom prst="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3500000" scaled="1"/>
            <a:tileRect/>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0900" y="4405844"/>
            <a:ext cx="2418690" cy="354540"/>
          </a:xfrm>
          <a:prstGeom prst="rect">
            <a:avLst/>
          </a:prstGeom>
        </p:spPr>
      </p:pic>
      <p:sp>
        <p:nvSpPr>
          <p:cNvPr id="8" name="CuadroTexto 7"/>
          <p:cNvSpPr txBox="1"/>
          <p:nvPr/>
        </p:nvSpPr>
        <p:spPr>
          <a:xfrm>
            <a:off x="5788387" y="2139805"/>
            <a:ext cx="4463716" cy="646972"/>
          </a:xfrm>
          <a:prstGeom prst="rect">
            <a:avLst/>
          </a:prstGeom>
          <a:noFill/>
        </p:spPr>
        <p:txBody>
          <a:bodyPr wrap="square" rtlCol="0">
            <a:spAutoFit/>
          </a:bodyPr>
          <a:lstStyle/>
          <a:p>
            <a:pPr algn="ctr">
              <a:lnSpc>
                <a:spcPts val="2200"/>
              </a:lnSpc>
            </a:pPr>
            <a:r>
              <a:rPr lang="es-ES_tradnl" spc="300" dirty="0">
                <a:solidFill>
                  <a:schemeClr val="bg1"/>
                </a:solidFill>
                <a:latin typeface="Calibri" charset="0"/>
                <a:ea typeface="Calibri" charset="0"/>
                <a:cs typeface="Calibri" charset="0"/>
              </a:rPr>
              <a:t>INSERTE AQUÍ EL TÍTULO DE LA PONENCIA QUE REALIZARÁ</a:t>
            </a:r>
          </a:p>
        </p:txBody>
      </p:sp>
      <p:sp>
        <p:nvSpPr>
          <p:cNvPr id="10" name="CuadroTexto 9"/>
          <p:cNvSpPr txBox="1"/>
          <p:nvPr/>
        </p:nvSpPr>
        <p:spPr>
          <a:xfrm>
            <a:off x="5628012" y="3619692"/>
            <a:ext cx="4752475" cy="307777"/>
          </a:xfrm>
          <a:prstGeom prst="rect">
            <a:avLst/>
          </a:prstGeom>
          <a:noFill/>
        </p:spPr>
        <p:txBody>
          <a:bodyPr wrap="square" rtlCol="0">
            <a:spAutoFit/>
          </a:bodyPr>
          <a:lstStyle/>
          <a:p>
            <a:pPr algn="ctr"/>
            <a:r>
              <a:rPr lang="es-ES_tradnl" sz="1400" spc="150" dirty="0">
                <a:solidFill>
                  <a:schemeClr val="bg1"/>
                </a:solidFill>
                <a:latin typeface="Calibri" charset="0"/>
                <a:ea typeface="Calibri" charset="0"/>
                <a:cs typeface="Calibri" charset="0"/>
              </a:rPr>
              <a:t>Inserte aquí los autores de la Ponencia</a:t>
            </a:r>
          </a:p>
        </p:txBody>
      </p:sp>
      <p:pic>
        <p:nvPicPr>
          <p:cNvPr id="2" name="Imagen 1"/>
          <p:cNvPicPr>
            <a:picLocks noChangeAspect="1"/>
          </p:cNvPicPr>
          <p:nvPr/>
        </p:nvPicPr>
        <p:blipFill rotWithShape="1">
          <a:blip r:embed="rId4">
            <a:extLst>
              <a:ext uri="{28A0092B-C50C-407E-A947-70E740481C1C}">
                <a14:useLocalDpi xmlns:a14="http://schemas.microsoft.com/office/drawing/2010/main" val="0"/>
              </a:ext>
            </a:extLst>
          </a:blip>
          <a:srcRect b="15433"/>
          <a:stretch/>
        </p:blipFill>
        <p:spPr>
          <a:xfrm>
            <a:off x="941662" y="322043"/>
            <a:ext cx="4525975" cy="6213913"/>
          </a:xfrm>
          <a:prstGeom prst="rect">
            <a:avLst/>
          </a:prstGeom>
        </p:spPr>
      </p:pic>
    </p:spTree>
    <p:extLst>
      <p:ext uri="{BB962C8B-B14F-4D97-AF65-F5344CB8AC3E}">
        <p14:creationId xmlns:p14="http://schemas.microsoft.com/office/powerpoint/2010/main" val="996985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2271790"/>
            <a:ext cx="6424601" cy="2384429"/>
          </a:xfrm>
          <a:prstGeom prst="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3500000" scaled="1"/>
            <a:tileRect/>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873" y="4197218"/>
            <a:ext cx="2073600" cy="303955"/>
          </a:xfrm>
          <a:prstGeom prst="rect">
            <a:avLst/>
          </a:prstGeom>
        </p:spPr>
      </p:pic>
      <p:sp>
        <p:nvSpPr>
          <p:cNvPr id="8" name="CuadroTexto 7"/>
          <p:cNvSpPr txBox="1"/>
          <p:nvPr/>
        </p:nvSpPr>
        <p:spPr>
          <a:xfrm>
            <a:off x="590873" y="3048622"/>
            <a:ext cx="5617405" cy="369332"/>
          </a:xfrm>
          <a:prstGeom prst="rect">
            <a:avLst/>
          </a:prstGeom>
          <a:noFill/>
        </p:spPr>
        <p:txBody>
          <a:bodyPr wrap="square" rtlCol="0">
            <a:spAutoFit/>
          </a:bodyPr>
          <a:lstStyle/>
          <a:p>
            <a:r>
              <a:rPr lang="es-ES_tradnl" spc="300" dirty="0">
                <a:solidFill>
                  <a:schemeClr val="bg1"/>
                </a:solidFill>
                <a:latin typeface="Calibri" charset="0"/>
                <a:ea typeface="Calibri" charset="0"/>
                <a:cs typeface="Calibri" charset="0"/>
              </a:rPr>
              <a:t>INSERTE EL TÍTULO DE LA PONENCIA AQUÍ</a:t>
            </a:r>
          </a:p>
        </p:txBody>
      </p:sp>
      <p:sp>
        <p:nvSpPr>
          <p:cNvPr id="10" name="CuadroTexto 9"/>
          <p:cNvSpPr txBox="1"/>
          <p:nvPr/>
        </p:nvSpPr>
        <p:spPr>
          <a:xfrm>
            <a:off x="590873" y="3497897"/>
            <a:ext cx="5391473" cy="307777"/>
          </a:xfrm>
          <a:prstGeom prst="rect">
            <a:avLst/>
          </a:prstGeom>
          <a:noFill/>
        </p:spPr>
        <p:txBody>
          <a:bodyPr wrap="square" rtlCol="0">
            <a:spAutoFit/>
          </a:bodyPr>
          <a:lstStyle/>
          <a:p>
            <a:r>
              <a:rPr lang="es-ES_tradnl" sz="1400" spc="150" dirty="0">
                <a:solidFill>
                  <a:schemeClr val="bg1"/>
                </a:solidFill>
                <a:latin typeface="Calibri" charset="0"/>
                <a:ea typeface="Calibri" charset="0"/>
                <a:cs typeface="Calibri" charset="0"/>
              </a:rPr>
              <a:t>Inserte aquí los autores de la Ponencia</a:t>
            </a:r>
          </a:p>
        </p:txBody>
      </p:sp>
      <p:pic>
        <p:nvPicPr>
          <p:cNvPr id="2" name="Imagen 1"/>
          <p:cNvPicPr>
            <a:picLocks noChangeAspect="1"/>
          </p:cNvPicPr>
          <p:nvPr/>
        </p:nvPicPr>
        <p:blipFill rotWithShape="1">
          <a:blip r:embed="rId4">
            <a:extLst>
              <a:ext uri="{28A0092B-C50C-407E-A947-70E740481C1C}">
                <a14:useLocalDpi xmlns:a14="http://schemas.microsoft.com/office/drawing/2010/main" val="0"/>
              </a:ext>
            </a:extLst>
          </a:blip>
          <a:srcRect l="343" t="29842" r="-343" b="20211"/>
          <a:stretch/>
        </p:blipFill>
        <p:spPr>
          <a:xfrm>
            <a:off x="6573219" y="1520602"/>
            <a:ext cx="4224223" cy="342537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700426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2000" cy="565484"/>
          </a:xfrm>
          <a:prstGeom prst="rect">
            <a:avLst/>
          </a:prstGeom>
          <a:solidFill>
            <a:schemeClr val="accent1">
              <a:lumMod val="75000"/>
              <a:alpha val="85098"/>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764" y="102371"/>
            <a:ext cx="2502740" cy="366860"/>
          </a:xfrm>
          <a:prstGeom prst="rect">
            <a:avLst/>
          </a:prstGeom>
        </p:spPr>
      </p:pic>
      <p:sp>
        <p:nvSpPr>
          <p:cNvPr id="7" name="Rectángulo 6"/>
          <p:cNvSpPr/>
          <p:nvPr/>
        </p:nvSpPr>
        <p:spPr>
          <a:xfrm>
            <a:off x="0" y="6520000"/>
            <a:ext cx="12192000" cy="338000"/>
          </a:xfrm>
          <a:prstGeom prst="rect">
            <a:avLst/>
          </a:prstGeom>
          <a:solidFill>
            <a:schemeClr val="accent1">
              <a:lumMod val="7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6" name="CuadroTexto 5"/>
          <p:cNvSpPr txBox="1"/>
          <p:nvPr/>
        </p:nvSpPr>
        <p:spPr>
          <a:xfrm>
            <a:off x="3352800" y="6593314"/>
            <a:ext cx="5486400" cy="200055"/>
          </a:xfrm>
          <a:prstGeom prst="rect">
            <a:avLst/>
          </a:prstGeom>
          <a:noFill/>
        </p:spPr>
        <p:txBody>
          <a:bodyPr wrap="square" rtlCol="0">
            <a:spAutoFit/>
          </a:bodyPr>
          <a:lstStyle/>
          <a:p>
            <a:pPr algn="ctr"/>
            <a:r>
              <a:rPr lang="es-ES_tradnl" sz="700" spc="300" dirty="0" smtClean="0">
                <a:solidFill>
                  <a:schemeClr val="bg1"/>
                </a:solidFill>
                <a:latin typeface="Calibri" charset="0"/>
                <a:ea typeface="Calibri" charset="0"/>
                <a:cs typeface="Calibri" charset="0"/>
              </a:rPr>
              <a:t>XLI </a:t>
            </a:r>
            <a:r>
              <a:rPr lang="es-ES_tradnl" sz="700" spc="300" dirty="0">
                <a:solidFill>
                  <a:schemeClr val="bg1"/>
                </a:solidFill>
                <a:latin typeface="Calibri" charset="0"/>
                <a:ea typeface="Calibri" charset="0"/>
                <a:cs typeface="Calibri" charset="0"/>
              </a:rPr>
              <a:t>NATIONAL EDITION | XVIII INTERNATIONAL EDITION</a:t>
            </a:r>
          </a:p>
        </p:txBody>
      </p:sp>
      <p:sp>
        <p:nvSpPr>
          <p:cNvPr id="11" name="CuadroTexto 10"/>
          <p:cNvSpPr txBox="1"/>
          <p:nvPr/>
        </p:nvSpPr>
        <p:spPr>
          <a:xfrm>
            <a:off x="3719760" y="4256241"/>
            <a:ext cx="4752475" cy="261610"/>
          </a:xfrm>
          <a:prstGeom prst="rect">
            <a:avLst/>
          </a:prstGeom>
          <a:noFill/>
        </p:spPr>
        <p:txBody>
          <a:bodyPr wrap="square" rtlCol="0">
            <a:spAutoFit/>
          </a:bodyPr>
          <a:lstStyle/>
          <a:p>
            <a:pPr algn="ctr"/>
            <a:r>
              <a:rPr lang="es-ES_tradnl" sz="1100" spc="150" dirty="0">
                <a:solidFill>
                  <a:schemeClr val="bg1"/>
                </a:solidFill>
                <a:latin typeface="Calibri" charset="0"/>
                <a:ea typeface="Calibri" charset="0"/>
                <a:cs typeface="Calibri" charset="0"/>
              </a:rPr>
              <a:t>Inserte aquí los autores de la Ponencia</a:t>
            </a:r>
          </a:p>
        </p:txBody>
      </p:sp>
      <p:sp>
        <p:nvSpPr>
          <p:cNvPr id="12" name="CuadroTexto 11"/>
          <p:cNvSpPr txBox="1"/>
          <p:nvPr/>
        </p:nvSpPr>
        <p:spPr>
          <a:xfrm>
            <a:off x="1077888" y="2628419"/>
            <a:ext cx="10040305" cy="1169551"/>
          </a:xfrm>
          <a:prstGeom prst="rect">
            <a:avLst/>
          </a:prstGeom>
          <a:noFill/>
        </p:spPr>
        <p:txBody>
          <a:bodyPr wrap="square" rtlCol="0">
            <a:spAutoFit/>
          </a:bodyPr>
          <a:lstStyle/>
          <a:p>
            <a:pPr algn="just">
              <a:lnSpc>
                <a:spcPts val="2100"/>
              </a:lnSpc>
            </a:pPr>
            <a:r>
              <a:rPr lang="es-ES_tradnl" sz="1400" spc="50" dirty="0">
                <a:latin typeface="Calibri" charset="0"/>
                <a:ea typeface="Calibri" charset="0"/>
                <a:cs typeface="Calibri" charset="0"/>
              </a:rPr>
              <a:t>Recuadro para introducir </a:t>
            </a:r>
            <a:r>
              <a:rPr lang="es-ES_tradnl" sz="1400" b="1" spc="50" dirty="0">
                <a:latin typeface="Calibri" charset="0"/>
                <a:ea typeface="Calibri" charset="0"/>
                <a:cs typeface="Calibri" charset="0"/>
              </a:rPr>
              <a:t>cuerpo de texto</a:t>
            </a:r>
            <a:r>
              <a:rPr lang="es-ES_tradnl" sz="1400" spc="50" dirty="0">
                <a:latin typeface="Calibri" charset="0"/>
                <a:ea typeface="Calibri" charset="0"/>
                <a:cs typeface="Calibri" charset="0"/>
              </a:rPr>
              <a:t>. Inserte en este recuadro el cuerpo del texto utilizando el estilo predeterminado del mismo. Sin alterar interlineados, espacio entre caracteres o justificación. Si su distribución requiere más cuadros de texto o títulos secundarios duplique estos cuadros y dispóngalos donde considere. Para pegar texto sin alterar el formato de estos recuadros utilice </a:t>
            </a:r>
            <a:r>
              <a:rPr lang="es-ES_tradnl" sz="1400" b="1" spc="50" dirty="0">
                <a:latin typeface="Calibri" charset="0"/>
                <a:ea typeface="Calibri" charset="0"/>
                <a:cs typeface="Calibri" charset="0"/>
              </a:rPr>
              <a:t>al pegar el texto la opción “mantener solo texto” o “usar tema de destino”</a:t>
            </a:r>
            <a:r>
              <a:rPr lang="es-ES_tradnl" sz="1400" spc="50" dirty="0">
                <a:latin typeface="Calibri" charset="0"/>
                <a:ea typeface="Calibri" charset="0"/>
                <a:cs typeface="Calibri" charset="0"/>
              </a:rPr>
              <a:t>.</a:t>
            </a:r>
          </a:p>
        </p:txBody>
      </p:sp>
      <p:sp>
        <p:nvSpPr>
          <p:cNvPr id="10" name="CuadroTexto 9"/>
          <p:cNvSpPr txBox="1"/>
          <p:nvPr/>
        </p:nvSpPr>
        <p:spPr>
          <a:xfrm>
            <a:off x="3296322" y="839679"/>
            <a:ext cx="5599350" cy="358047"/>
          </a:xfrm>
          <a:prstGeom prst="rect">
            <a:avLst/>
          </a:prstGeom>
          <a:noFill/>
        </p:spPr>
        <p:txBody>
          <a:bodyPr wrap="square" rtlCol="0">
            <a:spAutoFit/>
          </a:bodyPr>
          <a:lstStyle/>
          <a:p>
            <a:pPr algn="ctr">
              <a:lnSpc>
                <a:spcPts val="2200"/>
              </a:lnSpc>
            </a:pPr>
            <a:r>
              <a:rPr lang="es-ES_tradnl" sz="1400" spc="200" dirty="0">
                <a:latin typeface="Calibri" charset="0"/>
                <a:ea typeface="Calibri" charset="0"/>
                <a:cs typeface="Calibri" charset="0"/>
              </a:rPr>
              <a:t>INSERTE AQUÍ EL TÍTULO DE LA SECCIÓN</a:t>
            </a:r>
          </a:p>
        </p:txBody>
      </p:sp>
      <p:sp>
        <p:nvSpPr>
          <p:cNvPr id="14" name="CuadroTexto 13"/>
          <p:cNvSpPr txBox="1"/>
          <p:nvPr/>
        </p:nvSpPr>
        <p:spPr>
          <a:xfrm>
            <a:off x="1077888" y="2285712"/>
            <a:ext cx="5599350" cy="358047"/>
          </a:xfrm>
          <a:prstGeom prst="rect">
            <a:avLst/>
          </a:prstGeom>
          <a:noFill/>
        </p:spPr>
        <p:txBody>
          <a:bodyPr wrap="square" rtlCol="0">
            <a:spAutoFit/>
          </a:bodyPr>
          <a:lstStyle/>
          <a:p>
            <a:pPr>
              <a:lnSpc>
                <a:spcPts val="2200"/>
              </a:lnSpc>
            </a:pPr>
            <a:r>
              <a:rPr lang="es-ES_tradnl" sz="1400" spc="200" dirty="0">
                <a:solidFill>
                  <a:schemeClr val="tx1">
                    <a:lumMod val="50000"/>
                    <a:lumOff val="50000"/>
                  </a:schemeClr>
                </a:solidFill>
                <a:latin typeface="Calibri" charset="0"/>
                <a:ea typeface="Calibri" charset="0"/>
                <a:cs typeface="Calibri" charset="0"/>
              </a:rPr>
              <a:t>TÍTULO SECUNDARIO</a:t>
            </a:r>
          </a:p>
        </p:txBody>
      </p:sp>
      <p:sp>
        <p:nvSpPr>
          <p:cNvPr id="15" name="CuadroTexto 14"/>
          <p:cNvSpPr txBox="1"/>
          <p:nvPr/>
        </p:nvSpPr>
        <p:spPr>
          <a:xfrm>
            <a:off x="1077888" y="4434812"/>
            <a:ext cx="10040305" cy="1418915"/>
          </a:xfrm>
          <a:prstGeom prst="rect">
            <a:avLst/>
          </a:prstGeom>
          <a:noFill/>
        </p:spPr>
        <p:txBody>
          <a:bodyPr wrap="square" rtlCol="0">
            <a:spAutoFit/>
          </a:bodyPr>
          <a:lstStyle/>
          <a:p>
            <a:pPr algn="just">
              <a:lnSpc>
                <a:spcPts val="2100"/>
              </a:lnSpc>
            </a:pPr>
            <a:r>
              <a:rPr lang="es-ES_tradnl" sz="1400" spc="50" dirty="0">
                <a:latin typeface="Calibri" charset="0"/>
                <a:ea typeface="Calibri" charset="0"/>
                <a:cs typeface="Calibri" charset="0"/>
              </a:rPr>
              <a:t>Recuadro para introducir </a:t>
            </a:r>
            <a:r>
              <a:rPr lang="es-ES_tradnl" sz="1400" b="1" spc="50" dirty="0">
                <a:latin typeface="Calibri" charset="0"/>
                <a:ea typeface="Calibri" charset="0"/>
                <a:cs typeface="Calibri" charset="0"/>
              </a:rPr>
              <a:t>cuerpo de texto</a:t>
            </a:r>
            <a:r>
              <a:rPr lang="es-ES_tradnl" sz="1400" spc="50" dirty="0">
                <a:latin typeface="Calibri" charset="0"/>
                <a:ea typeface="Calibri" charset="0"/>
                <a:cs typeface="Calibri" charset="0"/>
              </a:rPr>
              <a:t>. Inserte en este recuadro el cuerpo del texto utilizando el estilo predeterminado del mismo. Sin alterar interlineados, espacio entre caracteres o justificación. Si su distribución requiere más cuadros de texto o títulos secundarios duplique estos cuadros y dispóngalos donde considere. Para pegar texto sin alterar el formato de estos recuadros utilice </a:t>
            </a:r>
            <a:r>
              <a:rPr lang="es-ES_tradnl" sz="1400" b="1" spc="50" dirty="0">
                <a:latin typeface="Calibri" charset="0"/>
                <a:ea typeface="Calibri" charset="0"/>
                <a:cs typeface="Calibri" charset="0"/>
              </a:rPr>
              <a:t>al pegar el texto la opción “mantener solo texto” o “usar tema de destino”</a:t>
            </a:r>
            <a:r>
              <a:rPr lang="es-ES_tradnl" sz="1400" spc="50" dirty="0">
                <a:latin typeface="Calibri" charset="0"/>
                <a:ea typeface="Calibri" charset="0"/>
                <a:cs typeface="Calibri" charset="0"/>
              </a:rPr>
              <a:t>.</a:t>
            </a:r>
          </a:p>
          <a:p>
            <a:pPr algn="just">
              <a:lnSpc>
                <a:spcPts val="2100"/>
              </a:lnSpc>
            </a:pPr>
            <a:endParaRPr lang="es-ES_tradnl" sz="1400" spc="50" dirty="0">
              <a:latin typeface="Calibri" charset="0"/>
              <a:ea typeface="Calibri" charset="0"/>
              <a:cs typeface="Calibri" charset="0"/>
            </a:endParaRPr>
          </a:p>
        </p:txBody>
      </p:sp>
      <p:sp>
        <p:nvSpPr>
          <p:cNvPr id="16" name="CuadroTexto 15"/>
          <p:cNvSpPr txBox="1"/>
          <p:nvPr/>
        </p:nvSpPr>
        <p:spPr>
          <a:xfrm>
            <a:off x="1077888" y="4092105"/>
            <a:ext cx="5599350" cy="358047"/>
          </a:xfrm>
          <a:prstGeom prst="rect">
            <a:avLst/>
          </a:prstGeom>
          <a:noFill/>
        </p:spPr>
        <p:txBody>
          <a:bodyPr wrap="square" rtlCol="0">
            <a:spAutoFit/>
          </a:bodyPr>
          <a:lstStyle/>
          <a:p>
            <a:pPr>
              <a:lnSpc>
                <a:spcPts val="2200"/>
              </a:lnSpc>
            </a:pPr>
            <a:r>
              <a:rPr lang="es-ES_tradnl" sz="1400" spc="200" dirty="0">
                <a:solidFill>
                  <a:schemeClr val="tx1">
                    <a:lumMod val="50000"/>
                    <a:lumOff val="50000"/>
                  </a:schemeClr>
                </a:solidFill>
                <a:latin typeface="Calibri" charset="0"/>
                <a:ea typeface="Calibri" charset="0"/>
                <a:cs typeface="Calibri" charset="0"/>
              </a:rPr>
              <a:t>TÍTULO SECUNDARIO</a:t>
            </a:r>
          </a:p>
        </p:txBody>
      </p:sp>
    </p:spTree>
    <p:extLst>
      <p:ext uri="{BB962C8B-B14F-4D97-AF65-F5344CB8AC3E}">
        <p14:creationId xmlns:p14="http://schemas.microsoft.com/office/powerpoint/2010/main" val="160877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40458"/>
            <a:ext cx="12192000" cy="565484"/>
          </a:xfrm>
          <a:prstGeom prst="rect">
            <a:avLst/>
          </a:prstGeom>
          <a:solidFill>
            <a:schemeClr val="accent1">
              <a:lumMod val="7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764" y="102371"/>
            <a:ext cx="2502740" cy="366860"/>
          </a:xfrm>
          <a:prstGeom prst="rect">
            <a:avLst/>
          </a:prstGeom>
        </p:spPr>
      </p:pic>
      <p:sp>
        <p:nvSpPr>
          <p:cNvPr id="7" name="Rectángulo 6"/>
          <p:cNvSpPr/>
          <p:nvPr/>
        </p:nvSpPr>
        <p:spPr>
          <a:xfrm>
            <a:off x="0" y="6520000"/>
            <a:ext cx="12192000" cy="338000"/>
          </a:xfrm>
          <a:prstGeom prst="rect">
            <a:avLst/>
          </a:prstGeom>
          <a:solidFill>
            <a:schemeClr val="accent1">
              <a:lumMod val="7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6" name="CuadroTexto 5"/>
          <p:cNvSpPr txBox="1"/>
          <p:nvPr/>
        </p:nvSpPr>
        <p:spPr>
          <a:xfrm>
            <a:off x="3352800" y="6593314"/>
            <a:ext cx="5486400" cy="200055"/>
          </a:xfrm>
          <a:prstGeom prst="rect">
            <a:avLst/>
          </a:prstGeom>
          <a:noFill/>
        </p:spPr>
        <p:txBody>
          <a:bodyPr wrap="square" rtlCol="0">
            <a:spAutoFit/>
          </a:bodyPr>
          <a:lstStyle/>
          <a:p>
            <a:pPr algn="ctr"/>
            <a:r>
              <a:rPr lang="es-ES_tradnl" sz="700" spc="300" dirty="0" smtClean="0">
                <a:solidFill>
                  <a:schemeClr val="bg1"/>
                </a:solidFill>
                <a:latin typeface="Calibri" charset="0"/>
                <a:ea typeface="Calibri" charset="0"/>
                <a:cs typeface="Calibri" charset="0"/>
              </a:rPr>
              <a:t>XLI </a:t>
            </a:r>
            <a:r>
              <a:rPr lang="es-ES_tradnl" sz="700" spc="300" dirty="0">
                <a:solidFill>
                  <a:schemeClr val="bg1"/>
                </a:solidFill>
                <a:latin typeface="Calibri" charset="0"/>
                <a:ea typeface="Calibri" charset="0"/>
                <a:cs typeface="Calibri" charset="0"/>
              </a:rPr>
              <a:t>NATIONAL EDITION | XVIII INTERNATIONAL EDITION</a:t>
            </a:r>
          </a:p>
        </p:txBody>
      </p:sp>
      <p:sp>
        <p:nvSpPr>
          <p:cNvPr id="11" name="CuadroTexto 10"/>
          <p:cNvSpPr txBox="1"/>
          <p:nvPr/>
        </p:nvSpPr>
        <p:spPr>
          <a:xfrm>
            <a:off x="3719760" y="4256241"/>
            <a:ext cx="4752475" cy="261610"/>
          </a:xfrm>
          <a:prstGeom prst="rect">
            <a:avLst/>
          </a:prstGeom>
          <a:noFill/>
        </p:spPr>
        <p:txBody>
          <a:bodyPr wrap="square" rtlCol="0">
            <a:spAutoFit/>
          </a:bodyPr>
          <a:lstStyle/>
          <a:p>
            <a:pPr algn="ctr"/>
            <a:r>
              <a:rPr lang="es-ES_tradnl" sz="1100" spc="150" dirty="0">
                <a:solidFill>
                  <a:schemeClr val="bg1"/>
                </a:solidFill>
                <a:latin typeface="Calibri" charset="0"/>
                <a:ea typeface="Calibri" charset="0"/>
                <a:cs typeface="Calibri" charset="0"/>
              </a:rPr>
              <a:t>Inserte aquí los autores de la Ponencia</a:t>
            </a:r>
          </a:p>
        </p:txBody>
      </p:sp>
      <p:sp>
        <p:nvSpPr>
          <p:cNvPr id="12" name="CuadroTexto 11"/>
          <p:cNvSpPr txBox="1"/>
          <p:nvPr/>
        </p:nvSpPr>
        <p:spPr>
          <a:xfrm>
            <a:off x="1077888" y="2628419"/>
            <a:ext cx="10040305" cy="1169551"/>
          </a:xfrm>
          <a:prstGeom prst="rect">
            <a:avLst/>
          </a:prstGeom>
          <a:noFill/>
        </p:spPr>
        <p:txBody>
          <a:bodyPr wrap="square" rtlCol="0">
            <a:spAutoFit/>
          </a:bodyPr>
          <a:lstStyle/>
          <a:p>
            <a:pPr algn="just">
              <a:lnSpc>
                <a:spcPts val="2100"/>
              </a:lnSpc>
            </a:pPr>
            <a:r>
              <a:rPr lang="es-ES_tradnl" sz="1400" spc="50" dirty="0">
                <a:latin typeface="Calibri" charset="0"/>
                <a:ea typeface="Calibri" charset="0"/>
                <a:cs typeface="Calibri" charset="0"/>
              </a:rPr>
              <a:t>Recuadro para introducir </a:t>
            </a:r>
            <a:r>
              <a:rPr lang="es-ES_tradnl" sz="1400" b="1" spc="50" dirty="0">
                <a:latin typeface="Calibri" charset="0"/>
                <a:ea typeface="Calibri" charset="0"/>
                <a:cs typeface="Calibri" charset="0"/>
              </a:rPr>
              <a:t>cuerpo de texto</a:t>
            </a:r>
            <a:r>
              <a:rPr lang="es-ES_tradnl" sz="1400" spc="50" dirty="0">
                <a:latin typeface="Calibri" charset="0"/>
                <a:ea typeface="Calibri" charset="0"/>
                <a:cs typeface="Calibri" charset="0"/>
              </a:rPr>
              <a:t>. Inserte en este recuadro el cuerpo del texto utilizando el estilo predeterminado del mismo. Sin alterar interlineados, espacio entre caracteres o justificación. Si su distribución requiere más cuadros de texto o títulos secundarios duplique estos cuadros y dispóngalos donde considere. Para pegar texto sin alterar el formato de estos recuadros utilice </a:t>
            </a:r>
            <a:r>
              <a:rPr lang="es-ES_tradnl" sz="1400" b="1" spc="50" dirty="0">
                <a:latin typeface="Calibri" charset="0"/>
                <a:ea typeface="Calibri" charset="0"/>
                <a:cs typeface="Calibri" charset="0"/>
              </a:rPr>
              <a:t>al pegar el texto la opción “mantener solo texto” o “usar tema de destino”</a:t>
            </a:r>
            <a:r>
              <a:rPr lang="es-ES_tradnl" sz="1400" spc="50" dirty="0">
                <a:latin typeface="Calibri" charset="0"/>
                <a:ea typeface="Calibri" charset="0"/>
                <a:cs typeface="Calibri" charset="0"/>
              </a:rPr>
              <a:t>.</a:t>
            </a:r>
          </a:p>
        </p:txBody>
      </p:sp>
      <p:sp>
        <p:nvSpPr>
          <p:cNvPr id="10" name="CuadroTexto 9"/>
          <p:cNvSpPr txBox="1"/>
          <p:nvPr/>
        </p:nvSpPr>
        <p:spPr>
          <a:xfrm>
            <a:off x="3296322" y="839679"/>
            <a:ext cx="5599350" cy="358047"/>
          </a:xfrm>
          <a:prstGeom prst="rect">
            <a:avLst/>
          </a:prstGeom>
          <a:noFill/>
        </p:spPr>
        <p:txBody>
          <a:bodyPr wrap="square" rtlCol="0">
            <a:spAutoFit/>
          </a:bodyPr>
          <a:lstStyle/>
          <a:p>
            <a:pPr algn="ctr">
              <a:lnSpc>
                <a:spcPts val="2200"/>
              </a:lnSpc>
            </a:pPr>
            <a:r>
              <a:rPr lang="es-ES_tradnl" sz="1400" spc="200" dirty="0">
                <a:latin typeface="Calibri" charset="0"/>
                <a:ea typeface="Calibri" charset="0"/>
                <a:cs typeface="Calibri" charset="0"/>
              </a:rPr>
              <a:t>INSERTE AQUÍ EL TÍTULO DE LA SECCIÓN</a:t>
            </a:r>
          </a:p>
        </p:txBody>
      </p:sp>
      <p:sp>
        <p:nvSpPr>
          <p:cNvPr id="14" name="CuadroTexto 13"/>
          <p:cNvSpPr txBox="1"/>
          <p:nvPr/>
        </p:nvSpPr>
        <p:spPr>
          <a:xfrm>
            <a:off x="1077888" y="2285712"/>
            <a:ext cx="5599350" cy="358047"/>
          </a:xfrm>
          <a:prstGeom prst="rect">
            <a:avLst/>
          </a:prstGeom>
          <a:noFill/>
        </p:spPr>
        <p:txBody>
          <a:bodyPr wrap="square" rtlCol="0">
            <a:spAutoFit/>
          </a:bodyPr>
          <a:lstStyle/>
          <a:p>
            <a:pPr>
              <a:lnSpc>
                <a:spcPts val="2200"/>
              </a:lnSpc>
            </a:pPr>
            <a:r>
              <a:rPr lang="es-ES_tradnl" sz="1400" spc="200" dirty="0">
                <a:solidFill>
                  <a:schemeClr val="tx1">
                    <a:lumMod val="50000"/>
                    <a:lumOff val="50000"/>
                  </a:schemeClr>
                </a:solidFill>
                <a:latin typeface="Calibri" charset="0"/>
                <a:ea typeface="Calibri" charset="0"/>
                <a:cs typeface="Calibri" charset="0"/>
              </a:rPr>
              <a:t>TÍTULO SECUNDARIO</a:t>
            </a:r>
          </a:p>
        </p:txBody>
      </p:sp>
      <p:sp>
        <p:nvSpPr>
          <p:cNvPr id="15" name="CuadroTexto 14"/>
          <p:cNvSpPr txBox="1"/>
          <p:nvPr/>
        </p:nvSpPr>
        <p:spPr>
          <a:xfrm>
            <a:off x="1077888" y="4434812"/>
            <a:ext cx="10040305" cy="1418915"/>
          </a:xfrm>
          <a:prstGeom prst="rect">
            <a:avLst/>
          </a:prstGeom>
          <a:noFill/>
        </p:spPr>
        <p:txBody>
          <a:bodyPr wrap="square" rtlCol="0">
            <a:spAutoFit/>
          </a:bodyPr>
          <a:lstStyle/>
          <a:p>
            <a:pPr algn="just">
              <a:lnSpc>
                <a:spcPts val="2100"/>
              </a:lnSpc>
            </a:pPr>
            <a:r>
              <a:rPr lang="es-ES_tradnl" sz="1400" spc="50" dirty="0">
                <a:latin typeface="Calibri" charset="0"/>
                <a:ea typeface="Calibri" charset="0"/>
                <a:cs typeface="Calibri" charset="0"/>
              </a:rPr>
              <a:t>Recuadro para introducir </a:t>
            </a:r>
            <a:r>
              <a:rPr lang="es-ES_tradnl" sz="1400" b="1" spc="50" dirty="0">
                <a:latin typeface="Calibri" charset="0"/>
                <a:ea typeface="Calibri" charset="0"/>
                <a:cs typeface="Calibri" charset="0"/>
              </a:rPr>
              <a:t>cuerpo de texto</a:t>
            </a:r>
            <a:r>
              <a:rPr lang="es-ES_tradnl" sz="1400" spc="50" dirty="0">
                <a:latin typeface="Calibri" charset="0"/>
                <a:ea typeface="Calibri" charset="0"/>
                <a:cs typeface="Calibri" charset="0"/>
              </a:rPr>
              <a:t>. Inserte en este recuadro el cuerpo del texto utilizando el estilo predeterminado del mismo. Sin alterar interlineados, espacio entre caracteres o justificación. Si su distribución requiere más cuadros de texto o títulos secundarios duplique estos cuadros y dispóngalos donde considere. Para pegar texto sin alterar el formato de estos recuadros utilice </a:t>
            </a:r>
            <a:r>
              <a:rPr lang="es-ES_tradnl" sz="1400" b="1" spc="50" dirty="0">
                <a:latin typeface="Calibri" charset="0"/>
                <a:ea typeface="Calibri" charset="0"/>
                <a:cs typeface="Calibri" charset="0"/>
              </a:rPr>
              <a:t>al pegar el texto la opción “mantener solo texto” o “usar tema de destino”</a:t>
            </a:r>
            <a:r>
              <a:rPr lang="es-ES_tradnl" sz="1400" spc="50" dirty="0">
                <a:latin typeface="Calibri" charset="0"/>
                <a:ea typeface="Calibri" charset="0"/>
                <a:cs typeface="Calibri" charset="0"/>
              </a:rPr>
              <a:t>.</a:t>
            </a:r>
          </a:p>
          <a:p>
            <a:pPr algn="just">
              <a:lnSpc>
                <a:spcPts val="2100"/>
              </a:lnSpc>
            </a:pPr>
            <a:endParaRPr lang="es-ES_tradnl" sz="1400" spc="50" dirty="0">
              <a:latin typeface="Calibri" charset="0"/>
              <a:ea typeface="Calibri" charset="0"/>
              <a:cs typeface="Calibri" charset="0"/>
            </a:endParaRPr>
          </a:p>
        </p:txBody>
      </p:sp>
      <p:sp>
        <p:nvSpPr>
          <p:cNvPr id="16" name="CuadroTexto 15"/>
          <p:cNvSpPr txBox="1"/>
          <p:nvPr/>
        </p:nvSpPr>
        <p:spPr>
          <a:xfrm>
            <a:off x="1077888" y="4092105"/>
            <a:ext cx="5599350" cy="358047"/>
          </a:xfrm>
          <a:prstGeom prst="rect">
            <a:avLst/>
          </a:prstGeom>
          <a:noFill/>
        </p:spPr>
        <p:txBody>
          <a:bodyPr wrap="square" rtlCol="0">
            <a:spAutoFit/>
          </a:bodyPr>
          <a:lstStyle/>
          <a:p>
            <a:pPr>
              <a:lnSpc>
                <a:spcPts val="2200"/>
              </a:lnSpc>
            </a:pPr>
            <a:r>
              <a:rPr lang="es-ES_tradnl" sz="1400" spc="200" dirty="0">
                <a:solidFill>
                  <a:schemeClr val="tx1">
                    <a:lumMod val="50000"/>
                    <a:lumOff val="50000"/>
                  </a:schemeClr>
                </a:solidFill>
                <a:latin typeface="Calibri" charset="0"/>
                <a:ea typeface="Calibri" charset="0"/>
                <a:cs typeface="Calibri" charset="0"/>
              </a:rPr>
              <a:t>TÍTULO SECUNDARIO</a:t>
            </a:r>
          </a:p>
        </p:txBody>
      </p:sp>
    </p:spTree>
    <p:extLst>
      <p:ext uri="{BB962C8B-B14F-4D97-AF65-F5344CB8AC3E}">
        <p14:creationId xmlns:p14="http://schemas.microsoft.com/office/powerpoint/2010/main" val="2113587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ángulo 13">
            <a:extLst>
              <a:ext uri="{FF2B5EF4-FFF2-40B4-BE49-F238E27FC236}">
                <a16:creationId xmlns:a16="http://schemas.microsoft.com/office/drawing/2014/main" xmlns="" id="{F8A05C89-2A9D-31AC-8AF8-7572CC42F75E}"/>
              </a:ext>
            </a:extLst>
          </p:cNvPr>
          <p:cNvSpPr/>
          <p:nvPr/>
        </p:nvSpPr>
        <p:spPr>
          <a:xfrm>
            <a:off x="3703763" y="759777"/>
            <a:ext cx="4784466" cy="5269188"/>
          </a:xfrm>
          <a:prstGeom prst="rect">
            <a:avLst/>
          </a:prstGeom>
          <a:solidFill>
            <a:schemeClr val="accent1">
              <a:lumMod val="7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54663" y="5232190"/>
            <a:ext cx="2418690" cy="354540"/>
          </a:xfrm>
          <a:prstGeom prst="rect">
            <a:avLst/>
          </a:prstGeom>
        </p:spPr>
      </p:pic>
      <p:sp>
        <p:nvSpPr>
          <p:cNvPr id="8" name="CuadroTexto 7"/>
          <p:cNvSpPr txBox="1"/>
          <p:nvPr/>
        </p:nvSpPr>
        <p:spPr>
          <a:xfrm>
            <a:off x="3687771" y="3557458"/>
            <a:ext cx="4752474" cy="369332"/>
          </a:xfrm>
          <a:prstGeom prst="rect">
            <a:avLst/>
          </a:prstGeom>
          <a:noFill/>
        </p:spPr>
        <p:txBody>
          <a:bodyPr wrap="square" rtlCol="0">
            <a:spAutoFit/>
          </a:bodyPr>
          <a:lstStyle/>
          <a:p>
            <a:pPr algn="ctr"/>
            <a:r>
              <a:rPr lang="es-ES_tradnl" spc="300" dirty="0">
                <a:solidFill>
                  <a:schemeClr val="bg1"/>
                </a:solidFill>
                <a:latin typeface="Calibri" charset="0"/>
                <a:ea typeface="Calibri" charset="0"/>
                <a:cs typeface="Calibri" charset="0"/>
              </a:rPr>
              <a:t>GRACIAS POR SU ATENCIÓN</a:t>
            </a:r>
          </a:p>
        </p:txBody>
      </p:sp>
      <p:sp>
        <p:nvSpPr>
          <p:cNvPr id="10" name="CuadroTexto 9"/>
          <p:cNvSpPr txBox="1"/>
          <p:nvPr/>
        </p:nvSpPr>
        <p:spPr>
          <a:xfrm>
            <a:off x="3687770" y="4020742"/>
            <a:ext cx="4752475" cy="307777"/>
          </a:xfrm>
          <a:prstGeom prst="rect">
            <a:avLst/>
          </a:prstGeom>
          <a:noFill/>
        </p:spPr>
        <p:txBody>
          <a:bodyPr wrap="square" rtlCol="0">
            <a:spAutoFit/>
          </a:bodyPr>
          <a:lstStyle/>
          <a:p>
            <a:pPr algn="ctr"/>
            <a:r>
              <a:rPr lang="es-ES_tradnl" sz="1400" spc="150" dirty="0">
                <a:solidFill>
                  <a:schemeClr val="bg1"/>
                </a:solidFill>
                <a:latin typeface="Calibri" charset="0"/>
                <a:ea typeface="Calibri" charset="0"/>
                <a:cs typeface="Calibri" charset="0"/>
              </a:rPr>
              <a:t>Se abre el turno de preguntas</a:t>
            </a:r>
          </a:p>
        </p:txBody>
      </p:sp>
      <p:pic>
        <p:nvPicPr>
          <p:cNvPr id="9" name="Imagen 8"/>
          <p:cNvPicPr>
            <a:picLocks noChangeAspect="1"/>
          </p:cNvPicPr>
          <p:nvPr/>
        </p:nvPicPr>
        <p:blipFill rotWithShape="1">
          <a:blip r:embed="rId4">
            <a:extLst>
              <a:ext uri="{28A0092B-C50C-407E-A947-70E740481C1C}">
                <a14:useLocalDpi xmlns:a14="http://schemas.microsoft.com/office/drawing/2010/main" val="0"/>
              </a:ext>
            </a:extLst>
          </a:blip>
          <a:srcRect l="343" t="29842" r="-343" b="20211"/>
          <a:stretch/>
        </p:blipFill>
        <p:spPr>
          <a:xfrm>
            <a:off x="4311201" y="717267"/>
            <a:ext cx="3569590" cy="2894538"/>
          </a:xfrm>
          <a:prstGeom prst="rect">
            <a:avLst/>
          </a:prstGeom>
          <a:ln>
            <a:noFill/>
          </a:ln>
          <a:effectLst>
            <a:softEdge rad="112500"/>
          </a:effectLst>
        </p:spPr>
      </p:pic>
    </p:spTree>
    <p:extLst>
      <p:ext uri="{BB962C8B-B14F-4D97-AF65-F5344CB8AC3E}">
        <p14:creationId xmlns:p14="http://schemas.microsoft.com/office/powerpoint/2010/main" val="1092824227"/>
      </p:ext>
    </p:extLst>
  </p:cSld>
  <p:clrMapOvr>
    <a:masterClrMapping/>
  </p:clrMapOvr>
</p:sld>
</file>

<file path=ppt/theme/theme1.xml><?xml version="1.0" encoding="utf-8"?>
<a:theme xmlns:a="http://schemas.openxmlformats.org/drawingml/2006/main" name="Sector">
  <a:themeElements>
    <a:clrScheme name="Violet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so de leche">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186</TotalTime>
  <Words>731</Words>
  <Application>Microsoft Office PowerPoint</Application>
  <PresentationFormat>Panorámica</PresentationFormat>
  <Paragraphs>30</Paragraphs>
  <Slides>5</Slides>
  <Notes>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Calibri</vt:lpstr>
      <vt:lpstr>Century Gothic</vt:lpstr>
      <vt:lpstr>Wingdings 3</vt:lpstr>
      <vt:lpstr>Sector</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María Rodríguez Cascales</cp:lastModifiedBy>
  <cp:revision>16</cp:revision>
  <dcterms:created xsi:type="dcterms:W3CDTF">2017-07-18T08:48:10Z</dcterms:created>
  <dcterms:modified xsi:type="dcterms:W3CDTF">2023-09-07T16:42:31Z</dcterms:modified>
</cp:coreProperties>
</file>